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0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06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8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2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17.05.2024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36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split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words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getRandomElement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markovChain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nextWord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break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`Birdo ist […] Figur im Videospiel-Franchise.`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"Birdo"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generatedText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Deutscher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Zusammenarbeit mit Lisa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B90DD90-00A1-9F29-4FCF-F02F496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-23341" r="-2130" b="-2694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852754-F74B-FFBD-CBBE-5372E456A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28511" r="7327" b="-1882"/>
          <a:stretch/>
        </p:blipFill>
        <p:spPr>
          <a:xfrm>
            <a:off x="7201817" y="3617118"/>
            <a:ext cx="2978228" cy="2978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startWord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do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while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!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currentWord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includes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"."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console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log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toHiragana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result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toHiragana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toLowerCase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/a/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あ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/i/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い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/u/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う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/e/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え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/o/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お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/n/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ja-JP" altLang="de-DE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ん</a:t>
            </a:r>
            <a:r>
              <a:rPr lang="de-DE" altLang="ja-JP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D7BA7D"/>
                </a:solidFill>
                <a:effectLst/>
                <a:latin typeface="Cascadia Code" panose="020B0609020000020004" pitchFamily="49" charset="0"/>
              </a:rPr>
              <a:t>\.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"。"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/,/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"、"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/-/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replace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16969"/>
                </a:solidFill>
                <a:effectLst/>
                <a:latin typeface="Cascadia Code" panose="020B0609020000020004" pitchFamily="49" charset="0"/>
              </a:rPr>
              <a:t>/ /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g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DE" altLang="ja-JP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 Sätze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</p:spTree>
    <p:extLst>
      <p:ext uri="{BB962C8B-B14F-4D97-AF65-F5344CB8AC3E}">
        <p14:creationId xmlns:p14="http://schemas.microsoft.com/office/powerpoint/2010/main" val="35733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B4B0D-FF10-B135-4085-4ECD6F28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6369"/>
          <a:stretch/>
        </p:blipFill>
        <p:spPr>
          <a:xfrm>
            <a:off x="5274861" y="525199"/>
            <a:ext cx="2978223" cy="297822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3178BC-70A9-C684-971C-812E7ECB7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5309"/>
          <a:stretch/>
        </p:blipFill>
        <p:spPr>
          <a:xfrm>
            <a:off x="5274861" y="3614183"/>
            <a:ext cx="2978227" cy="2978227"/>
          </a:xfrm>
          <a:prstGeom prst="rect">
            <a:avLst/>
          </a:prstGeom>
        </p:spPr>
      </p:pic>
      <p:pic>
        <p:nvPicPr>
          <p:cNvPr id="18" name="Picture 17" descr="Green and white text on a black background&#10;&#10;Description automatically generated">
            <a:extLst>
              <a:ext uri="{FF2B5EF4-FFF2-40B4-BE49-F238E27FC236}">
                <a16:creationId xmlns:a16="http://schemas.microsoft.com/office/drawing/2014/main" id="{197DE6CE-0B2C-1357-DC0A-FABB5CC5F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r="91"/>
          <a:stretch/>
        </p:blipFill>
        <p:spPr>
          <a:xfrm>
            <a:off x="8377792" y="516646"/>
            <a:ext cx="2978223" cy="2978223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C3BA1D-9DEC-7A61-90F6-7F56AA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309" r="617" b="283"/>
          <a:stretch/>
        </p:blipFill>
        <p:spPr>
          <a:xfrm>
            <a:off x="8368637" y="3614183"/>
            <a:ext cx="2978223" cy="2984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9C2DE-6573-A234-0464-304471361FD4}"/>
              </a:ext>
            </a:extLst>
          </p:cNvPr>
          <p:cNvSpPr txBox="1"/>
          <p:nvPr/>
        </p:nvSpPr>
        <p:spPr>
          <a:xfrm rot="16200000">
            <a:off x="8957963" y="3836546"/>
            <a:ext cx="5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Farbe, Schriftart &amp; Sprache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makeLine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split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style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innerWidth</a:t>
            </a:r>
            <a:br>
              <a:rPr lang="de-CH" sz="1000" dirty="0">
                <a:solidFill>
                  <a:srgbClr val="CCCCCC"/>
                </a:solidFill>
                <a:latin typeface="Cascadia Code" panose="020B0609020000020004" pitchFamily="49" charset="0"/>
              </a:rPr>
            </a:br>
            <a:r>
              <a:rPr lang="de-CH" sz="1000" dirty="0">
                <a:solidFill>
                  <a:srgbClr val="CCCCCC"/>
                </a:solidFill>
                <a:latin typeface="Cascadia Code" panose="020B0609020000020004" pitchFamily="49" charset="0"/>
              </a:rPr>
              <a:t>   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offsetWidth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innerWidth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px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document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createElement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'span'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textContent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'initial'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"。"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||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characters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"、"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dot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elt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appendChild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classList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add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transition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span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style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black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'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index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clearInterval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interval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</p:spTree>
    <p:extLst>
      <p:ext uri="{BB962C8B-B14F-4D97-AF65-F5344CB8AC3E}">
        <p14:creationId xmlns:p14="http://schemas.microsoft.com/office/powerpoint/2010/main" val="6262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`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Doitsu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[…] 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ureshii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desu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.`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feedText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inputText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generateSentences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CH" sz="10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Watashi</a:t>
            </a:r>
            <a:r>
              <a:rPr lang="de-CH" sz="10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70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generatedSentences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forEach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setTimeout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(() </a:t>
            </a:r>
            <a:r>
              <a:rPr lang="de-CH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=&gt;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makeLine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sentence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03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2801-5667-66EA-DE6A-782FF79CFE08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Matrix-Style Code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4AF274-2F69-7AA2-4965-202EB423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839"/>
          <a:stretch/>
        </p:blipFill>
        <p:spPr>
          <a:xfrm>
            <a:off x="5645475" y="890264"/>
            <a:ext cx="5327656" cy="53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58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31484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7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2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drawCylinder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51528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//Torus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drawTorus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strokeWeight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27219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drawSnail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366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8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3046</Words>
  <Application>Microsoft Office PowerPoint</Application>
  <PresentationFormat>Widescreen</PresentationFormat>
  <Paragraphs>417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14</cp:revision>
  <dcterms:created xsi:type="dcterms:W3CDTF">2024-05-02T13:40:13Z</dcterms:created>
  <dcterms:modified xsi:type="dcterms:W3CDTF">2024-05-17T08:04:56Z</dcterms:modified>
</cp:coreProperties>
</file>